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Китоб тумани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100" b="1">
                <a:solidFill>
                  <a:schemeClr val="accent1">
                    <a:lumMod val="50000"/>
                  </a:schemeClr>
                </a:solidFill>
              </a:rPr>
              <a:t>     Алюмин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профил эшик ромларига талаб йилдан – йилга ортмоқда чунки улар сифатли ва бежирим кўринишга эга яъни, барча замон талабла-рига жавоб бера олади. Ушбу лойиҳа ташаббускори ҳам 156,3 млн.сўм маблағ эвазига тадбаркор-ликни йўлга қўйишни ва йиллик ўртача қувватда 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</a:rPr>
              <a:t>5 760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м</a:t>
            </a:r>
            <a:r>
              <a:rPr lang="en-US" sz="1100" b="1" dirty="0">
                <a:solidFill>
                  <a:schemeClr val="accent1">
                    <a:lumMod val="50000"/>
                  </a:schemeClr>
                </a:solidFill>
              </a:rPr>
              <a:t>²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алюмин профил эшик ромлари ишлаб чиқаришни режа қилган</a:t>
            </a: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uz-Cyrl-UZ" sz="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25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156.3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8508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156,3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Алюмин профил ромлар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Алюмин профил эшик ромлари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23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348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108,9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49%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113%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293427" y="1804796"/>
            <a:ext cx="10102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50,0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33855" y="2119349"/>
            <a:ext cx="113453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 ва жихозлар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11711" y="2157679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9957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32,3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893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73,9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10"/>
          <a:srcRect l="7174" t="8963" r="3637" b="8226"/>
          <a:stretch/>
        </p:blipFill>
        <p:spPr>
          <a:xfrm>
            <a:off x="3526989" y="1761730"/>
            <a:ext cx="1611650" cy="8390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89" y="3009251"/>
            <a:ext cx="1603457" cy="8919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" name="Рисунок 101"/>
          <p:cNvPicPr/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77" y="4541711"/>
            <a:ext cx="2655665" cy="16693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3406" y="2460305"/>
            <a:ext cx="1362660" cy="129748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9863" y="4439155"/>
            <a:ext cx="2033495" cy="20334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5279</TotalTime>
  <Words>169</Words>
  <Application>Microsoft Office PowerPoint</Application>
  <PresentationFormat>Widescreen</PresentationFormat>
  <Paragraphs>39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455</cp:revision>
  <dcterms:created xsi:type="dcterms:W3CDTF">2020-12-11T07:51:35Z</dcterms:created>
  <dcterms:modified xsi:type="dcterms:W3CDTF">2021-08-04T12:31:40Z</dcterms:modified>
</cp:coreProperties>
</file>