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b="1">
                <a:solidFill>
                  <a:schemeClr val="accent1">
                    <a:lumMod val="50000"/>
                  </a:schemeClr>
                </a:solidFill>
              </a:rPr>
              <a:t>     Алюмин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профил эшик ромларига талаб йилдан – йилга ортмоқда чунки улар сифатли ва бежирим кўринишга эга яъни, барча замон талабла-рига жавоб бера олади. Ушбу лойиҳа ташаббускори ҳам 156,3 млн.сўм маблағ эвазига тадбаркор-ликни йўлга қўйишни ва йиллик ўртача қувватда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</a:rPr>
              <a:t>5 760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</a:rPr>
              <a:t>²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алюмин профил эшик ромлари ишлаб чиқаришни режа қилган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uz-Cyrl-UZ" sz="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156.3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156,3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Алюмин профил ромлар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Алюмин профил эшик ромлари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34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108,9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113%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1010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50,0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11934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 ва жихозлар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9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32,3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73,9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761730"/>
            <a:ext cx="1611650" cy="83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891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7" y="4541711"/>
            <a:ext cx="2655665" cy="16693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06" y="2460305"/>
            <a:ext cx="1362660" cy="12974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863" y="4439155"/>
            <a:ext cx="2033495" cy="20334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169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2021-08-04T12:31:40Z</dcterms:modified>
</cp:coreProperties>
</file>